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97" r:id="rId5"/>
    <p:sldId id="274" r:id="rId6"/>
    <p:sldId id="285" r:id="rId7"/>
    <p:sldId id="283" r:id="rId8"/>
    <p:sldId id="282" r:id="rId9"/>
    <p:sldId id="275" r:id="rId10"/>
    <p:sldId id="261" r:id="rId11"/>
    <p:sldId id="276" r:id="rId12"/>
    <p:sldId id="281" r:id="rId13"/>
    <p:sldId id="291" r:id="rId14"/>
    <p:sldId id="294" r:id="rId15"/>
    <p:sldId id="296" r:id="rId16"/>
    <p:sldId id="295" r:id="rId17"/>
    <p:sldId id="298" r:id="rId18"/>
    <p:sldId id="287" r:id="rId19"/>
    <p:sldId id="277" r:id="rId20"/>
    <p:sldId id="279" r:id="rId21"/>
    <p:sldId id="280" r:id="rId22"/>
    <p:sldId id="293" r:id="rId23"/>
    <p:sldId id="273" r:id="rId24"/>
    <p:sldId id="265" r:id="rId25"/>
    <p:sldId id="266" r:id="rId26"/>
    <p:sldId id="267" r:id="rId27"/>
    <p:sldId id="289" r:id="rId2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 ANTHONIOZ" initials="LA" lastIdx="11" clrIdx="0">
    <p:extLst>
      <p:ext uri="{19B8F6BF-5375-455C-9EA6-DF929625EA0E}">
        <p15:presenceInfo xmlns:p15="http://schemas.microsoft.com/office/powerpoint/2012/main" userId="Louis ANTHONIO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84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29:01.103" idx="1">
    <p:pos x="10" y="10"/>
    <p:text>tancrède :</p:text>
    <p:extLst>
      <p:ext uri="{C676402C-5697-4E1C-873F-D02D1690AC5C}">
        <p15:threadingInfo xmlns:p15="http://schemas.microsoft.com/office/powerpoint/2012/main" timeZoneBias="-120"/>
      </p:ext>
    </p:extLst>
  </p:cm>
  <p:cm authorId="1" dt="2018-04-24T14:32:55.042" idx="3">
    <p:pos x="10" y="146"/>
    <p:text>louis :ESEA( energie système électrique et automatisés
ugo esea
tancrede
jean: elec embarqué
salah elc embarque</p:text>
    <p:extLst>
      <p:ext uri="{C676402C-5697-4E1C-873F-D02D1690AC5C}">
        <p15:threadingInfo xmlns:p15="http://schemas.microsoft.com/office/powerpoint/2012/main" timeZoneBias="-120">
          <p15:parentCm authorId="1" idx="1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8:37.778" idx="4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9:10.394" idx="5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39:19.854" idx="6">
    <p:pos x="10" y="10"/>
    <p:text>salah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1:55.187" idx="7">
    <p:pos x="10" y="10"/>
    <p:text>jean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3:41.905" idx="8">
    <p:pos x="10" y="10"/>
    <p:text>louis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4:32.047" idx="9">
    <p:pos x="10" y="10"/>
    <p:text>ugo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6:33.118" idx="10">
    <p:pos x="10" y="10"/>
    <p:text>ugo</p:text>
    <p:extLst>
      <p:ext uri="{C676402C-5697-4E1C-873F-D02D1690AC5C}">
        <p15:threadingInfo xmlns:p15="http://schemas.microsoft.com/office/powerpoint/2012/main" timeZoneBias="-12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4-24T14:47:32.673" idx="11">
    <p:pos x="10" y="10"/>
    <p:text>jean</p:text>
    <p:extLst>
      <p:ext uri="{C676402C-5697-4E1C-873F-D02D1690AC5C}">
        <p15:threadingInfo xmlns:p15="http://schemas.microsoft.com/office/powerpoint/2012/main" timeZoneBias="-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24/4/2018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comments" Target="../comments/comment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7.xml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12" Type="http://schemas.openxmlformats.org/officeDocument/2006/relationships/comments" Target="../comments/comment8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15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microsoft.com/office/2007/relationships/hdphoto" Target="../media/hdphoto1.wdp"/><Relationship Id="rId9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5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82229" y="3831849"/>
            <a:ext cx="4768947" cy="1938992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Salah-Eddine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Guermat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ISEN</a:t>
            </a: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F0F2C3-E07D-4827-94CF-27AF6DF46D81}"/>
              </a:ext>
            </a:extLst>
          </p:cNvPr>
          <p:cNvSpPr txBox="1"/>
          <p:nvPr/>
        </p:nvSpPr>
        <p:spPr>
          <a:xfrm>
            <a:off x="3574936" y="3640907"/>
            <a:ext cx="5783532" cy="24869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A8C2856-9F4C-425C-A204-8D337E040F36}"/>
              </a:ext>
            </a:extLst>
          </p:cNvPr>
          <p:cNvSpPr txBox="1"/>
          <p:nvPr/>
        </p:nvSpPr>
        <p:spPr>
          <a:xfrm>
            <a:off x="1106030" y="1596003"/>
            <a:ext cx="486856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automatique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Envoie les Coordonnées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Reçoit des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Trie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Traite les images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	</a:t>
            </a:r>
          </a:p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BC97E1-ED7A-465B-973C-08E5B99AC554}"/>
              </a:ext>
            </a:extLst>
          </p:cNvPr>
          <p:cNvSpPr/>
          <p:nvPr/>
        </p:nvSpPr>
        <p:spPr>
          <a:xfrm>
            <a:off x="6549369" y="1734503"/>
            <a:ext cx="3947619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Récupération manuelle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Aller sur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Placer l’emplacement de la parcelle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Télécharger les données</a:t>
            </a:r>
          </a:p>
          <a:p>
            <a:pPr marL="342900" indent="-342900">
              <a:buFont typeface="+mj-lt"/>
              <a:buAutoNum type="arabicPeriod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Sélectionner les données souhaitées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/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Récupération des indices</a:t>
            </a:r>
          </a:p>
          <a:p>
            <a:pPr marL="342900" indent="-342900">
              <a:buFont typeface="+mj-lt"/>
              <a:buAutoNum type="arabicPeriod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+mj-lt"/>
              <a:buAutoNum type="arabicPeriod"/>
            </a:pPr>
            <a:endParaRPr lang="es-419" b="1" dirty="0"/>
          </a:p>
        </p:txBody>
      </p:sp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5BAD8B76-4ED5-4B7F-9629-776C3704DC2A}"/>
              </a:ext>
            </a:extLst>
          </p:cNvPr>
          <p:cNvSpPr/>
          <p:nvPr/>
        </p:nvSpPr>
        <p:spPr>
          <a:xfrm>
            <a:off x="1246548" y="3607432"/>
            <a:ext cx="448464" cy="25405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FCE4A03-A277-4784-986E-999B0A906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7970" y="3693832"/>
            <a:ext cx="438950" cy="33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17" y="-26126"/>
            <a:ext cx="2355669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768CB356-3BE7-4F01-A29A-0261057D9201}"/>
              </a:ext>
            </a:extLst>
          </p:cNvPr>
          <p:cNvCxnSpPr/>
          <p:nvPr/>
        </p:nvCxnSpPr>
        <p:spPr>
          <a:xfrm flipV="1">
            <a:off x="1938701" y="2076994"/>
            <a:ext cx="1470705" cy="107115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2011826"/>
            <a:ext cx="3500507" cy="3068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383059" y="508017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C01815-8BB7-42AC-8FB5-BEBD85F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6" y="2062495"/>
            <a:ext cx="5982806" cy="27330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5854967" y="48955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3D0E39-C37B-4FFD-8CD9-33FD94578C9B}"/>
              </a:ext>
            </a:extLst>
          </p:cNvPr>
          <p:cNvGrpSpPr/>
          <p:nvPr/>
        </p:nvGrpSpPr>
        <p:grpSpPr>
          <a:xfrm>
            <a:off x="3204519" y="974936"/>
            <a:ext cx="5346511" cy="5708169"/>
            <a:chOff x="0" y="0"/>
            <a:chExt cx="5939790" cy="653542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C0A44E9-23CB-4556-9017-B4353391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52675"/>
              <a:ext cx="5939790" cy="418274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76DC78-C32E-4ACD-8AF1-D0806E77C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39790" cy="232918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2446B64-46CE-42A1-9722-A43DE228C39C}"/>
              </a:ext>
            </a:extLst>
          </p:cNvPr>
          <p:cNvSpPr txBox="1"/>
          <p:nvPr/>
        </p:nvSpPr>
        <p:spPr>
          <a:xfrm>
            <a:off x="2277762" y="97493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90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2670" y="1285637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882670" y="879822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454501" y="3703429"/>
            <a:ext cx="1531634" cy="1247777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821806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275" y="2694426"/>
            <a:ext cx="1487710" cy="1048159"/>
          </a:xfrm>
          <a:prstGeom prst="rect">
            <a:avLst/>
          </a:prstGeom>
        </p:spPr>
      </p:pic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954389" y="1249154"/>
            <a:ext cx="327992" cy="987756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5997150" y="1999295"/>
            <a:ext cx="1131829" cy="655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346945"/>
            <a:ext cx="1646969" cy="970972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44DF7E6B-62E3-4FC8-9E22-125D4AC5A0B3}"/>
              </a:ext>
            </a:extLst>
          </p:cNvPr>
          <p:cNvSpPr txBox="1"/>
          <p:nvPr/>
        </p:nvSpPr>
        <p:spPr>
          <a:xfrm>
            <a:off x="8573818" y="383076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Serveur</a:t>
            </a:r>
            <a:endParaRPr lang="es-419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39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9023CA-363C-4D25-B34C-5117DB54A1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40389" y="0"/>
            <a:ext cx="2551611" cy="66226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serveur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6500C6D-1B37-4DD6-9BBF-8A4F5AC57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C591E4D-8276-4F38-9147-6D7A17E15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4322371-B80B-4E45-B2B1-1F741F543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8961" y="666613"/>
            <a:ext cx="1487710" cy="104815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8CC6FAD-904D-4AE6-9128-E1CFD0DE2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811" y="2189117"/>
            <a:ext cx="7943745" cy="3646851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FA78DDC-7562-4CAA-B186-95C626183586}"/>
              </a:ext>
            </a:extLst>
          </p:cNvPr>
          <p:cNvSpPr txBox="1"/>
          <p:nvPr/>
        </p:nvSpPr>
        <p:spPr>
          <a:xfrm>
            <a:off x="1482811" y="1337773"/>
            <a:ext cx="307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langage Node.js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6789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078" y="1153410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2700" y="5198812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552183" y="740117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51394" y="3327784"/>
            <a:ext cx="1431304" cy="1073478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7564593" y="4304144"/>
            <a:ext cx="761178" cy="80721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4267200" y="44633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Base de données</a:t>
            </a:r>
            <a:endParaRPr lang="es-419" b="1" dirty="0">
              <a:solidFill>
                <a:srgbClr val="C0000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8386354" y="5663981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9334" y="291859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>
            <a:cxnSpLocks/>
          </p:cNvCxnSpPr>
          <p:nvPr/>
        </p:nvCxnSpPr>
        <p:spPr>
          <a:xfrm flipH="1">
            <a:off x="6328891" y="3327784"/>
            <a:ext cx="1343297" cy="26912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>
            <a:cxnSpLocks/>
          </p:cNvCxnSpPr>
          <p:nvPr/>
        </p:nvCxnSpPr>
        <p:spPr>
          <a:xfrm flipV="1">
            <a:off x="8783867" y="1381255"/>
            <a:ext cx="179035" cy="114222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>
            <a:cxnSpLocks/>
          </p:cNvCxnSpPr>
          <p:nvPr/>
        </p:nvCxnSpPr>
        <p:spPr>
          <a:xfrm>
            <a:off x="5882698" y="1643546"/>
            <a:ext cx="1487831" cy="87993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>
            <a:cxnSpLocks/>
          </p:cNvCxnSpPr>
          <p:nvPr/>
        </p:nvCxnSpPr>
        <p:spPr>
          <a:xfrm flipV="1">
            <a:off x="1749374" y="2083513"/>
            <a:ext cx="1431305" cy="1234403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ZoneTexte 14">
            <a:extLst>
              <a:ext uri="{FF2B5EF4-FFF2-40B4-BE49-F238E27FC236}">
                <a16:creationId xmlns:a16="http://schemas.microsoft.com/office/drawing/2014/main" id="{605E83A1-DD7F-4A0A-84D5-7D947E9B457B}"/>
              </a:ext>
            </a:extLst>
          </p:cNvPr>
          <p:cNvSpPr txBox="1"/>
          <p:nvPr/>
        </p:nvSpPr>
        <p:spPr>
          <a:xfrm>
            <a:off x="9397044" y="3679857"/>
            <a:ext cx="1044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653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96D6831-6653-4BA5-BC8F-21557AFB0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3012" y="2558328"/>
            <a:ext cx="9705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8245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3178" y="670381"/>
            <a:ext cx="1746422" cy="130981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128EB383-9399-4FC1-9E52-0A06BC328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2370824"/>
            <a:ext cx="7010400" cy="298132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E3245D7B-FE1F-472B-8EB5-73C636D91C2E}"/>
              </a:ext>
            </a:extLst>
          </p:cNvPr>
          <p:cNvSpPr txBox="1"/>
          <p:nvPr/>
        </p:nvSpPr>
        <p:spPr>
          <a:xfrm>
            <a:off x="2209800" y="1610866"/>
            <a:ext cx="2671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Requête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Mongodb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516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Administrateur</a:t>
            </a:r>
            <a:endParaRPr lang="es-419" b="1" dirty="0">
              <a:solidFill>
                <a:srgbClr val="C00000"/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C18A4DFC-7C02-49BD-B7E6-2D797115E662}"/>
              </a:ext>
            </a:extLst>
          </p:cNvPr>
          <p:cNvSpPr txBox="1"/>
          <p:nvPr/>
        </p:nvSpPr>
        <p:spPr>
          <a:xfrm>
            <a:off x="7890253" y="3342299"/>
            <a:ext cx="1272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12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621063" y="1270240"/>
            <a:ext cx="4381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8654" y="2767636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9619" y="1071731"/>
            <a:ext cx="1508563" cy="114363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247" y="5220298"/>
            <a:ext cx="1373071" cy="1203556"/>
          </a:xfrm>
          <a:prstGeom prst="rect">
            <a:avLst/>
          </a:prstGeom>
        </p:spPr>
      </p:pic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2877750" y="671728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482368" y="3410888"/>
            <a:ext cx="1167209" cy="875407"/>
          </a:xfrm>
          <a:prstGeom prst="rect">
            <a:avLst/>
          </a:prstGeom>
        </p:spPr>
      </p:pic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328891" y="4001545"/>
            <a:ext cx="482676" cy="106311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3180679" y="4368887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7334339" y="5716202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312070" y="4418778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970803D-D66B-4C95-93B4-0F63406ADF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28890" y="2793836"/>
            <a:ext cx="1487710" cy="1048159"/>
          </a:xfrm>
          <a:prstGeom prst="rect">
            <a:avLst/>
          </a:prstGeom>
        </p:spPr>
      </p:pic>
      <p:cxnSp>
        <p:nvCxnSpPr>
          <p:cNvPr id="1025" name="Connecteur droit avec flèche 1024">
            <a:extLst>
              <a:ext uri="{FF2B5EF4-FFF2-40B4-BE49-F238E27FC236}">
                <a16:creationId xmlns:a16="http://schemas.microsoft.com/office/drawing/2014/main" id="{25F5BFDD-651D-4F16-AA74-713F82F6826E}"/>
              </a:ext>
            </a:extLst>
          </p:cNvPr>
          <p:cNvCxnSpPr/>
          <p:nvPr/>
        </p:nvCxnSpPr>
        <p:spPr>
          <a:xfrm flipH="1">
            <a:off x="5053914" y="3429000"/>
            <a:ext cx="1127466" cy="41959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8" name="Connecteur droit avec flèche 1027">
            <a:extLst>
              <a:ext uri="{FF2B5EF4-FFF2-40B4-BE49-F238E27FC236}">
                <a16:creationId xmlns:a16="http://schemas.microsoft.com/office/drawing/2014/main" id="{54272CDD-80F3-466E-AB7D-EF7D2008107F}"/>
              </a:ext>
            </a:extLst>
          </p:cNvPr>
          <p:cNvCxnSpPr/>
          <p:nvPr/>
        </p:nvCxnSpPr>
        <p:spPr>
          <a:xfrm flipV="1">
            <a:off x="7434731" y="1267918"/>
            <a:ext cx="986967" cy="114222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Connecteur droit avec flèche 1029">
            <a:extLst>
              <a:ext uri="{FF2B5EF4-FFF2-40B4-BE49-F238E27FC236}">
                <a16:creationId xmlns:a16="http://schemas.microsoft.com/office/drawing/2014/main" id="{5E031684-242D-40B4-AC09-DB633CFE928E}"/>
              </a:ext>
            </a:extLst>
          </p:cNvPr>
          <p:cNvCxnSpPr/>
          <p:nvPr/>
        </p:nvCxnSpPr>
        <p:spPr>
          <a:xfrm>
            <a:off x="4964171" y="1755020"/>
            <a:ext cx="1131829" cy="65512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Connecteur droit avec flèche 1032">
            <a:extLst>
              <a:ext uri="{FF2B5EF4-FFF2-40B4-BE49-F238E27FC236}">
                <a16:creationId xmlns:a16="http://schemas.microsoft.com/office/drawing/2014/main" id="{6DA1C132-C644-430A-8BEB-B3A6547A76EB}"/>
              </a:ext>
            </a:extLst>
          </p:cNvPr>
          <p:cNvCxnSpPr/>
          <p:nvPr/>
        </p:nvCxnSpPr>
        <p:spPr>
          <a:xfrm flipH="1" flipV="1">
            <a:off x="1825614" y="4325505"/>
            <a:ext cx="3676571" cy="1620589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6" name="Connecteur droit avec flèche 1035">
            <a:extLst>
              <a:ext uri="{FF2B5EF4-FFF2-40B4-BE49-F238E27FC236}">
                <a16:creationId xmlns:a16="http://schemas.microsoft.com/office/drawing/2014/main" id="{1857976F-CB51-4040-A8C5-49EBD074CC4B}"/>
              </a:ext>
            </a:extLst>
          </p:cNvPr>
          <p:cNvCxnSpPr/>
          <p:nvPr/>
        </p:nvCxnSpPr>
        <p:spPr>
          <a:xfrm flipV="1">
            <a:off x="1749374" y="1952368"/>
            <a:ext cx="894972" cy="136554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8" name="Connecteur droit avec flèche 1037">
            <a:extLst>
              <a:ext uri="{FF2B5EF4-FFF2-40B4-BE49-F238E27FC236}">
                <a16:creationId xmlns:a16="http://schemas.microsoft.com/office/drawing/2014/main" id="{BFE48343-0373-4E19-BF8B-F081D0B6DD0B}"/>
              </a:ext>
            </a:extLst>
          </p:cNvPr>
          <p:cNvCxnSpPr/>
          <p:nvPr/>
        </p:nvCxnSpPr>
        <p:spPr>
          <a:xfrm>
            <a:off x="9296400" y="1174860"/>
            <a:ext cx="1015670" cy="1460281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0" name="Connecteur droit avec flèche 1039">
            <a:extLst>
              <a:ext uri="{FF2B5EF4-FFF2-40B4-BE49-F238E27FC236}">
                <a16:creationId xmlns:a16="http://schemas.microsoft.com/office/drawing/2014/main" id="{C20027A6-930A-4D74-8484-62F49DA34430}"/>
              </a:ext>
            </a:extLst>
          </p:cNvPr>
          <p:cNvCxnSpPr/>
          <p:nvPr/>
        </p:nvCxnSpPr>
        <p:spPr>
          <a:xfrm flipV="1">
            <a:off x="8180173" y="4119478"/>
            <a:ext cx="1773724" cy="1317495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ZoneTexte 7">
            <a:extLst>
              <a:ext uri="{FF2B5EF4-FFF2-40B4-BE49-F238E27FC236}">
                <a16:creationId xmlns:a16="http://schemas.microsoft.com/office/drawing/2014/main" id="{94424C9C-7EDB-4DA3-AB70-F17C6DB96DBE}"/>
              </a:ext>
            </a:extLst>
          </p:cNvPr>
          <p:cNvSpPr txBox="1"/>
          <p:nvPr/>
        </p:nvSpPr>
        <p:spPr>
          <a:xfrm>
            <a:off x="7964110" y="3302089"/>
            <a:ext cx="190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Serveur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00" y="2606882"/>
            <a:ext cx="3904500" cy="2989120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qui marche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(client, administrateur)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Code Sentinel 2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DEM Sentinel 3 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4125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0ECCC-3B3A-4565-9583-8D6A71983048}"/>
              </a:ext>
            </a:extLst>
          </p:cNvPr>
          <p:cNvSpPr txBox="1"/>
          <p:nvPr/>
        </p:nvSpPr>
        <p:spPr>
          <a:xfrm>
            <a:off x="6763499" y="2606882"/>
            <a:ext cx="4555289" cy="2215991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qu’il reste à 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Sentinel 2 : Faire fonctionner le code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Sentinel 3 :Récupérer automatiquement les indices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Compléter la base de données</a:t>
            </a: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25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775622" y="2180736"/>
            <a:ext cx="4260674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débutant</a:t>
            </a:r>
            <a:r>
              <a:rPr lang="fr-FR" dirty="0"/>
              <a:t> 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soja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Maïs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ça ne pousse pas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646185" y="762749"/>
            <a:ext cx="4411046" cy="51706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expérimenté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assolé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assolé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 2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de blé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de blé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Rendement en baisse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26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931765" y="1367644"/>
            <a:ext cx="5409913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Directrice de l’entreprise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Entreprise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Crée en 2020 en intrapreneuriat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innovant et technologique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tournée vers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Très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volonté de progresser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E9FCA-11CA-4F7C-A37E-1CB4A6B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5233"/>
            <a:ext cx="9144000" cy="117453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Remerciement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567745-3272-4758-B2EE-D23D623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7772B-B88A-4CE6-A7C0-872CCB63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B0DD2-FA8B-4EB1-B6EB-890B9FA084DC}"/>
              </a:ext>
            </a:extLst>
          </p:cNvPr>
          <p:cNvSpPr txBox="1"/>
          <p:nvPr/>
        </p:nvSpPr>
        <p:spPr>
          <a:xfrm>
            <a:off x="2866768" y="3430059"/>
            <a:ext cx="6243251" cy="147732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BC9618-39D0-4520-94F6-B0493E8514D7}"/>
              </a:ext>
            </a:extLst>
          </p:cNvPr>
          <p:cNvSpPr txBox="1"/>
          <p:nvPr/>
        </p:nvSpPr>
        <p:spPr>
          <a:xfrm>
            <a:off x="4635843" y="3707058"/>
            <a:ext cx="46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ROLLOY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</p:txBody>
      </p:sp>
    </p:spTree>
    <p:extLst>
      <p:ext uri="{BB962C8B-B14F-4D97-AF65-F5344CB8AC3E}">
        <p14:creationId xmlns:p14="http://schemas.microsoft.com/office/powerpoint/2010/main" val="186084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96865" y="0"/>
            <a:ext cx="3295135" cy="590843"/>
          </a:xfrm>
        </p:spPr>
        <p:txBody>
          <a:bodyPr>
            <a:normAutofit fontScale="90000"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problématique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1909726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2673531" y="3979288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C69A2F6-04B5-4AB7-85AC-99D56A4F113B}"/>
              </a:ext>
            </a:extLst>
          </p:cNvPr>
          <p:cNvSpPr txBox="1"/>
          <p:nvPr/>
        </p:nvSpPr>
        <p:spPr>
          <a:xfrm>
            <a:off x="5270114" y="4348620"/>
            <a:ext cx="6496006" cy="147732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la composition des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simple et rapide</a:t>
            </a:r>
          </a:p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6E264F6-FB1E-48CC-AE5E-CD88A0214F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solution</a:t>
            </a:r>
            <a:b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548398-4D36-4CE2-8CD3-2D067326E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D729FD-9130-4232-81C4-CFE87550F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112765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764411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Interface client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8" name="Connecteur droit avec flèche 7">
            <a:extLst>
              <a:ext uri="{FF2B5EF4-FFF2-40B4-BE49-F238E27FC236}">
                <a16:creationId xmlns:a16="http://schemas.microsoft.com/office/drawing/2014/main" id="{833EE75B-EE45-437F-BBBD-C6BFA5F47643}"/>
              </a:ext>
            </a:extLst>
          </p:cNvPr>
          <p:cNvCxnSpPr/>
          <p:nvPr/>
        </p:nvCxnSpPr>
        <p:spPr>
          <a:xfrm flipV="1">
            <a:off x="4992130" y="2508422"/>
            <a:ext cx="1371600" cy="736917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7" y="2747449"/>
            <a:ext cx="3302269" cy="250342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956847" y="129739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4" y="2747449"/>
            <a:ext cx="3732582" cy="2503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5577-1E20-4D4D-A66F-CB69FC8A8A35}"/>
              </a:ext>
            </a:extLst>
          </p:cNvPr>
          <p:cNvSpPr/>
          <p:nvPr/>
        </p:nvSpPr>
        <p:spPr>
          <a:xfrm>
            <a:off x="6393068" y="1331126"/>
            <a:ext cx="441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793148" y="1775571"/>
            <a:ext cx="283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992914" y="2287631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/>
              <a:t> </a:t>
            </a:r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C00000"/>
                </a:solidFill>
              </a:rPr>
              <a:t>Satellite</a:t>
            </a:r>
            <a:endParaRPr lang="es-419" b="1" dirty="0">
              <a:solidFill>
                <a:srgbClr val="C0000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AB42FBC0-0D43-4594-9DD2-237EFDCDDEFC}"/>
              </a:ext>
            </a:extLst>
          </p:cNvPr>
          <p:cNvCxnSpPr/>
          <p:nvPr/>
        </p:nvCxnSpPr>
        <p:spPr>
          <a:xfrm flipV="1">
            <a:off x="2873829" y="3579223"/>
            <a:ext cx="2011680" cy="169817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</TotalTime>
  <Words>466</Words>
  <Application>Microsoft Office PowerPoint</Application>
  <PresentationFormat>Grand écran</PresentationFormat>
  <Paragraphs>205</Paragraphs>
  <Slides>27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La problématique</vt:lpstr>
      <vt:lpstr>La solution Farming by satellite</vt:lpstr>
      <vt:lpstr>Le concept</vt:lpstr>
      <vt:lpstr>L’interface client</vt:lpstr>
      <vt:lpstr>L’interface client</vt:lpstr>
      <vt:lpstr>L’interface client</vt:lpstr>
      <vt:lpstr>Le concept</vt:lpstr>
      <vt:lpstr>Les indices</vt:lpstr>
      <vt:lpstr>Le concept</vt:lpstr>
      <vt:lpstr>L’interface administrateur</vt:lpstr>
      <vt:lpstr>L’interface administrateur</vt:lpstr>
      <vt:lpstr>Le concept</vt:lpstr>
      <vt:lpstr>Le serveur</vt:lpstr>
      <vt:lpstr>Le concept</vt:lpstr>
      <vt:lpstr>La base de données</vt:lpstr>
      <vt:lpstr>La base de données</vt:lpstr>
      <vt:lpstr>Le concept</vt:lpstr>
      <vt:lpstr>L’administrateur</vt:lpstr>
      <vt:lpstr>L’administrateur</vt:lpstr>
      <vt:lpstr>Le concept</vt:lpstr>
      <vt:lpstr>Bilan</vt:lpstr>
      <vt:lpstr>A vous de jouer! </vt:lpstr>
      <vt:lpstr>Présentation des clients</vt:lpstr>
      <vt:lpstr>Présentation de la responsable d’étude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97</cp:revision>
  <dcterms:created xsi:type="dcterms:W3CDTF">2018-04-15T11:57:54Z</dcterms:created>
  <dcterms:modified xsi:type="dcterms:W3CDTF">2018-04-24T19:35:16Z</dcterms:modified>
</cp:coreProperties>
</file>